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3F3F3F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ECE"/>
          </a:solidFill>
        </a:fill>
      </a:tcStyle>
    </a:wholeTbl>
    <a:band2H>
      <a:tcTxStyle/>
      <a:tcStyle>
        <a:tcBdr/>
        <a:fill>
          <a:solidFill>
            <a:srgbClr val="FFF7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D1CD"/>
          </a:solidFill>
        </a:fill>
      </a:tcStyle>
    </a:wholeTbl>
    <a:band2H>
      <a:tcTxStyle/>
      <a:tcStyle>
        <a:tcBdr/>
        <a:fill>
          <a:solidFill>
            <a:srgbClr val="F4EA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F0F2"/>
          </a:solidFill>
        </a:fill>
      </a:tcStyle>
    </a:wholeTbl>
    <a:band2H>
      <a:tcTxStyle/>
      <a:tcStyle>
        <a:tcBdr/>
        <a:fill>
          <a:solidFill>
            <a:srgbClr val="EEF7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F3F3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solidFill>
            <a:srgbClr val="3F3F3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solidFill>
            <a:srgbClr val="3F3F3F">
              <a:alpha val="20000"/>
            </a:srgbClr>
          </a:solidFill>
        </a:fill>
      </a:tcStyle>
    </a:firstCol>
    <a:lastRow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50800" cap="flat">
              <a:solidFill>
                <a:srgbClr val="3F3F3F"/>
              </a:solidFill>
              <a:prstDash val="solid"/>
              <a:round/>
            </a:ln>
          </a:top>
          <a:bottom>
            <a:ln w="127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F3F3F"/>
        </a:fontRef>
        <a:srgbClr val="3F3F3F"/>
      </a:tcTxStyle>
      <a:tcStyle>
        <a:tcBdr>
          <a:left>
            <a:ln w="12700" cap="flat">
              <a:solidFill>
                <a:srgbClr val="3F3F3F"/>
              </a:solidFill>
              <a:prstDash val="solid"/>
              <a:round/>
            </a:ln>
          </a:left>
          <a:right>
            <a:ln w="12700" cap="flat">
              <a:solidFill>
                <a:srgbClr val="3F3F3F"/>
              </a:solidFill>
              <a:prstDash val="solid"/>
              <a:round/>
            </a:ln>
          </a:right>
          <a:top>
            <a:ln w="12700" cap="flat">
              <a:solidFill>
                <a:srgbClr val="3F3F3F"/>
              </a:solidFill>
              <a:prstDash val="solid"/>
              <a:round/>
            </a:ln>
          </a:top>
          <a:bottom>
            <a:ln w="25400" cap="flat">
              <a:solidFill>
                <a:srgbClr val="3F3F3F"/>
              </a:solidFill>
              <a:prstDash val="solid"/>
              <a:round/>
            </a:ln>
          </a:bottom>
          <a:insideH>
            <a:ln w="12700" cap="flat">
              <a:solidFill>
                <a:srgbClr val="3F3F3F"/>
              </a:solidFill>
              <a:prstDash val="solid"/>
              <a:round/>
            </a:ln>
          </a:insideH>
          <a:insideV>
            <a:ln w="12700" cap="flat">
              <a:solidFill>
                <a:srgbClr val="3F3F3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143000" y="1143000"/>
            <a:ext cx="6324600" cy="1447800"/>
          </a:xfrm>
          <a:prstGeom prst="rect">
            <a:avLst/>
          </a:prstGeom>
        </p:spPr>
        <p:txBody>
          <a:bodyPr anchor="b"/>
          <a:lstStyle>
            <a:lvl1pPr>
              <a:defRPr sz="3600" cap="none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62200" y="3200400"/>
            <a:ext cx="5105400" cy="1219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lvl1pPr>
            <a:lvl2pPr marL="600075" indent="-142875">
              <a:spcBef>
                <a:spcPts val="0"/>
              </a:spcBef>
              <a:buSzPct val="100000"/>
              <a:buChar char="–"/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lvl2pPr>
            <a:lvl3pPr marL="1047750" indent="-133350">
              <a:spcBef>
                <a:spcPts val="0"/>
              </a:spcBef>
              <a:buChar char="•"/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lvl3pPr>
            <a:lvl4pPr marL="1531619" indent="-160019">
              <a:spcBef>
                <a:spcPts val="0"/>
              </a:spcBef>
              <a:buSzPct val="100000"/>
              <a:buChar char="–"/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lvl4pPr>
            <a:lvl5pPr marL="1988820" indent="-160020">
              <a:spcBef>
                <a:spcPts val="0"/>
              </a:spcBef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1143000" y="3200400"/>
            <a:ext cx="1295400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lvl1pPr>
          </a:lstStyle>
          <a:p>
            <a:r>
              <a:t>Presented By  |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143000" y="2590800"/>
            <a:ext cx="5105400" cy="30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0"/>
              </a:spcBef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pPr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3F3F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0" y="3352801"/>
            <a:ext cx="3352800" cy="381000"/>
          </a:xfrm>
          <a:prstGeom prst="rect">
            <a:avLst/>
          </a:prstGeom>
        </p:spPr>
        <p:txBody>
          <a:bodyPr/>
          <a:lstStyle>
            <a:lvl1pPr marL="342900" indent="-342900">
              <a:defRPr sz="2400" cap="all" spc="100">
                <a:solidFill>
                  <a:srgbClr val="828282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lvl1pPr>
            <a:lvl2pPr marL="209550" indent="-209550">
              <a:defRPr sz="2400" cap="all" spc="100">
                <a:solidFill>
                  <a:srgbClr val="828282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lvl2pPr>
            <a:lvl3pPr marL="424657" indent="-250032">
              <a:defRPr sz="2400" cap="all" spc="100">
                <a:solidFill>
                  <a:srgbClr val="828282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lvl3pPr>
            <a:lvl4pPr marL="548141" indent="-206828">
              <a:defRPr sz="2400" cap="all" spc="100">
                <a:solidFill>
                  <a:srgbClr val="828282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lvl4pPr>
            <a:lvl5pPr marL="2133600" indent="-304800">
              <a:defRPr sz="2400" cap="all" spc="100">
                <a:solidFill>
                  <a:srgbClr val="828282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00200" y="2057400"/>
            <a:ext cx="2743200" cy="2743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0" y="3733800"/>
            <a:ext cx="3352800" cy="3048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1600"/>
              </a:lnSpc>
              <a:spcBef>
                <a:spcPts val="300"/>
              </a:spcBef>
              <a:defRPr sz="1400" spc="100">
                <a:solidFill>
                  <a:srgbClr val="828282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pPr>
            <a:endParaRPr/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0" y="4191000"/>
            <a:ext cx="3276600" cy="2286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1000"/>
              </a:spcBef>
              <a:defRPr sz="1200">
                <a:solidFill>
                  <a:srgbClr val="828282"/>
                </a:solidFill>
              </a:defRPr>
            </a:pPr>
            <a:endParaRPr/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572000" y="4419600"/>
            <a:ext cx="3276600" cy="30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200"/>
              </a:spcBef>
              <a:defRPr sz="1200">
                <a:solidFill>
                  <a:srgbClr val="828282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1" y="1262265"/>
            <a:ext cx="3809999" cy="48006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&amp; Graph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1" y="3624464"/>
            <a:ext cx="7772400" cy="23191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1143000" y="1143000"/>
            <a:ext cx="6324600" cy="1447800"/>
          </a:xfrm>
          <a:prstGeom prst="rect">
            <a:avLst/>
          </a:prstGeom>
        </p:spPr>
        <p:txBody>
          <a:bodyPr anchor="b"/>
          <a:lstStyle>
            <a:lvl1pPr>
              <a:defRPr sz="3600" cap="none"/>
            </a:lvl1pPr>
          </a:lstStyle>
          <a:p>
            <a:r>
              <a:t>Title Text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3F3F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1143000" y="1143000"/>
            <a:ext cx="6324600" cy="1447800"/>
          </a:xfrm>
          <a:prstGeom prst="rect">
            <a:avLst/>
          </a:prstGeom>
        </p:spPr>
        <p:txBody>
          <a:bodyPr anchor="b"/>
          <a:lstStyle>
            <a:lvl1pPr>
              <a:defRPr sz="3600" cap="none"/>
            </a:lvl1pPr>
          </a:lstStyle>
          <a:p>
            <a:r>
              <a:t>Title Text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3F3F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1" y="1262265"/>
            <a:ext cx="7772400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30509" y="6324600"/>
            <a:ext cx="263982" cy="2692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2F2F2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0" baseline="0">
          <a:ln>
            <a:noFill/>
          </a:ln>
          <a:solidFill>
            <a:srgbClr val="828282"/>
          </a:solidFill>
          <a:uFillTx/>
          <a:latin typeface="Franklin Gothic Medium Cond"/>
          <a:ea typeface="Franklin Gothic Medium Cond"/>
          <a:cs typeface="Franklin Gothic Medium Cond"/>
          <a:sym typeface="Franklin Gothic Medium Cond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1pPr>
      <a:lvl2pPr marL="174625" marR="0" indent="-174625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8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2pPr>
      <a:lvl3pPr marL="382985" marR="0" indent="-20836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-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3pPr>
      <a:lvl4pPr marL="513670" marR="0" indent="-17235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50000"/>
        <a:buFontTx/>
        <a:buChar char="o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4pPr>
      <a:lvl5pPr marL="2082800" marR="0" indent="-2540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»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5pPr>
      <a:lvl6pPr marL="2514600" marR="0" indent="-228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6pPr>
      <a:lvl7pPr marL="2971800" marR="0" indent="-228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7pPr>
      <a:lvl8pPr marL="3429000" marR="0" indent="-228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8pPr>
      <a:lvl9pPr marL="3886200" marR="0" indent="-228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494949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Why A Group Captive_audio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35752" y="3124199"/>
            <a:ext cx="1225296" cy="1203958"/>
          </a:xfrm>
          <a:prstGeom prst="rect">
            <a:avLst/>
          </a:prstGeom>
        </p:spPr>
      </p:pic>
      <p:sp>
        <p:nvSpPr>
          <p:cNvPr id="101" name="Text Placeholder 7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Danny Badovinac</a:t>
            </a:r>
          </a:p>
          <a:p>
            <a:r>
              <a:t>Captive Development Coordinator</a:t>
            </a:r>
          </a:p>
        </p:txBody>
      </p:sp>
      <p:sp>
        <p:nvSpPr>
          <p:cNvPr id="102" name="Text Placeholder 8"/>
          <p:cNvSpPr>
            <a:spLocks noGrp="1"/>
          </p:cNvSpPr>
          <p:nvPr>
            <p:ph type="body" idx="13"/>
          </p:nvPr>
        </p:nvSpPr>
        <p:spPr>
          <a:xfrm>
            <a:off x="1143000" y="2743200"/>
            <a:ext cx="5105400" cy="3048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ts val="0"/>
              </a:spcBef>
              <a:tabLst>
                <a:tab pos="1193800" algn="l"/>
              </a:tabLst>
              <a:defRPr sz="1400">
                <a:solidFill>
                  <a:srgbClr val="828282"/>
                </a:solidFill>
              </a:defRPr>
            </a:lvl1pPr>
          </a:lstStyle>
          <a:p>
            <a:r>
              <a:t>June 19, 2019</a:t>
            </a:r>
          </a:p>
        </p:txBody>
      </p:sp>
      <p:sp>
        <p:nvSpPr>
          <p:cNvPr id="103" name="Title 6"/>
          <p:cNvSpPr txBox="1"/>
          <p:nvPr/>
        </p:nvSpPr>
        <p:spPr>
          <a:xfrm>
            <a:off x="1143000" y="1762760"/>
            <a:ext cx="708660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>
              <a:defRPr sz="1600" cap="all">
                <a:solidFill>
                  <a:schemeClr val="accent5"/>
                </a:solidFill>
                <a:latin typeface="Franklin Gothic Medium Cond"/>
                <a:ea typeface="Franklin Gothic Medium Cond"/>
                <a:cs typeface="Franklin Gothic Medium Cond"/>
                <a:sym typeface="Franklin Gothic Medium Cond"/>
              </a:defRPr>
            </a:pPr>
            <a:r>
              <a:t> </a:t>
            </a:r>
            <a:br/>
            <a:r>
              <a:rPr sz="4000">
                <a:solidFill>
                  <a:srgbClr val="828282"/>
                </a:solidFill>
              </a:rPr>
              <a:t>why a group captive?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F3F3F"/>
      </a:dk1>
      <a:lt1>
        <a:srgbClr val="FFFFFF"/>
      </a:lt1>
      <a:dk2>
        <a:srgbClr val="A7A7A7"/>
      </a:dk2>
      <a:lt2>
        <a:srgbClr val="535353"/>
      </a:lt2>
      <a:accent1>
        <a:srgbClr val="FFD24C"/>
      </a:accent1>
      <a:accent2>
        <a:srgbClr val="F2904E"/>
      </a:accent2>
      <a:accent3>
        <a:srgbClr val="C06240"/>
      </a:accent3>
      <a:accent4>
        <a:srgbClr val="E25656"/>
      </a:accent4>
      <a:accent5>
        <a:srgbClr val="4D6575"/>
      </a:accent5>
      <a:accent6>
        <a:srgbClr val="93D6DD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D24C"/>
      </a:accent1>
      <a:accent2>
        <a:srgbClr val="F2904E"/>
      </a:accent2>
      <a:accent3>
        <a:srgbClr val="C06240"/>
      </a:accent3>
      <a:accent4>
        <a:srgbClr val="E25656"/>
      </a:accent4>
      <a:accent5>
        <a:srgbClr val="4D6575"/>
      </a:accent5>
      <a:accent6>
        <a:srgbClr val="93D6DD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F3F3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</Words>
  <Application>Microsoft Office PowerPoint</Application>
  <PresentationFormat>On-screen Show (4:3)</PresentationFormat>
  <Paragraphs>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Calibri</vt:lpstr>
      <vt:lpstr>Franklin Gothic Medium Cond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WELU</dc:creator>
  <cp:lastModifiedBy>MOLLY WELU</cp:lastModifiedBy>
  <cp:revision>2</cp:revision>
  <dcterms:modified xsi:type="dcterms:W3CDTF">2019-06-20T15:37:42Z</dcterms:modified>
</cp:coreProperties>
</file>